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51"/>
  </p:notesMasterIdLst>
  <p:handoutMasterIdLst>
    <p:handoutMasterId r:id="rId52"/>
  </p:handoutMasterIdLst>
  <p:sldIdLst>
    <p:sldId id="256" r:id="rId14"/>
    <p:sldId id="288" r:id="rId15"/>
    <p:sldId id="257" r:id="rId16"/>
    <p:sldId id="258" r:id="rId17"/>
    <p:sldId id="260" r:id="rId18"/>
    <p:sldId id="261" r:id="rId19"/>
    <p:sldId id="259" r:id="rId20"/>
    <p:sldId id="262" r:id="rId21"/>
    <p:sldId id="268" r:id="rId22"/>
    <p:sldId id="289" r:id="rId23"/>
    <p:sldId id="272" r:id="rId24"/>
    <p:sldId id="271" r:id="rId25"/>
    <p:sldId id="264" r:id="rId26"/>
    <p:sldId id="263" r:id="rId27"/>
    <p:sldId id="265" r:id="rId28"/>
    <p:sldId id="266" r:id="rId29"/>
    <p:sldId id="267" r:id="rId30"/>
    <p:sldId id="270" r:id="rId31"/>
    <p:sldId id="269" r:id="rId32"/>
    <p:sldId id="273" r:id="rId33"/>
    <p:sldId id="290" r:id="rId34"/>
    <p:sldId id="291" r:id="rId35"/>
    <p:sldId id="292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36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50" Type="http://schemas.openxmlformats.org/officeDocument/2006/relationships/slide" Target="slides/slide37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4750DA6-D7A7-492E-A825-72B4F521B79C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075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5B7890A-EAE9-4387-8D96-E251AB81E1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5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87741-4BD9-47F4-98D8-95F8CE38E6F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406841-1FEE-452B-A915-DBD65236186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017D8-17A3-4230-AD4B-8254D37BDFF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DB65B4-4129-4207-B50C-5EADC731C2B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710424-9CD5-4DBB-AE81-5BF5D73574E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12938"/>
            <a:ext cx="426085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975" y="1912938"/>
            <a:ext cx="4262438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7EAC38-70CD-47F8-B52C-0D869AFA885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A07441-7313-444F-91F2-AF312B3B54F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382D87-2A2A-48B6-BC47-E931FFBF350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CA2BA1-4E0F-49B7-9694-FF4D67C7B50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7E5ECA-46CD-4B6D-BCDF-BDC3D0B11D4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FD096A-429D-473A-9ADF-C6FC3E51361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4BDC19-FD3A-4195-94F6-DE5EBF43C4F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52018C-B67E-4518-A274-2DFEF43E125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539750"/>
            <a:ext cx="2266950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539750"/>
            <a:ext cx="6651625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459D4-59F4-4795-9444-B80BEADBC11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45751-376C-42B1-96D9-AA0CA26788A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08CF67-0F34-4C64-A590-81DF76BF78F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35DDE3-28A3-4106-B880-BB33CA96C41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11587" cy="381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768475"/>
            <a:ext cx="3811588" cy="381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ACEC4D-4D5B-4568-863E-060A55013279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1EF193-8753-41F4-AC69-05CDBDE41C6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B3C773-5732-4567-80B6-E1A75922791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9D5541-B655-4BA4-A6F1-C5006C569DE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ED9DB6-A17D-44B7-A499-2724EDAB232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6CC49D-DDCB-4121-B39F-4A55D92BC3E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95C206-CF4D-41E1-9A26-480A354DA03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48BBC1-6CDA-43D5-BB0F-D36BDA96A53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9075" y="301625"/>
            <a:ext cx="1952625" cy="5278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7062" cy="5278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737AEC-E085-412D-AD61-C85D0A1FB9A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F2D8C5-2BA1-487F-AA1E-1B5F8FD4545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DE1E70-B2AB-43F1-99E0-A3FB4812E17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4F1B5B-6265-4E4E-9BC1-2E7169AD6E0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256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8475"/>
            <a:ext cx="399256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16997D-167A-4701-852C-3266880B7BFF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DA5CE-B15C-4685-B598-FCFD2E6DFA4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FECD08-0B2A-472F-98E7-38B2D8BB71F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FDF48F-29F3-42E6-A385-8EB9FF9030D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7C3B8A-D4EB-42F6-AEF3-1E75C4005BC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B3903A-3739-4B77-9ACA-0C468CDDA77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48C98F-2C65-4ECD-9997-4A16F17F4AA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AD4AE5-F7D7-4593-AD1E-8C5A856CD61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7010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C85B63-7C96-40B6-9C6F-91EF522B563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26E587-776A-41E8-8535-6EFAF6647E1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15802A-4483-47E8-859D-C6EBA4F28DC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DDA73A-A854-4198-AE52-5310F34B956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035EFE-56F5-4B3A-B35F-31A2094F1D5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116EE7-116A-40DE-A944-078D73316C0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6E08E-D3F1-4196-B8BE-3F5AB0C7DD2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0E8194-B58A-4ED9-B6DE-D13FFDA117A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E386FF-A817-4613-A025-EC537D52EF1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1A8A0-CFA5-47AD-BD2F-5234472F8B6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4D2BF6-600A-445C-AFE8-19EB95D0268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34BA43-FBB5-4198-AEA0-B7D95FA9DF1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817008-F937-4636-A9F9-A407A8B4431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513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4463" y="1949450"/>
            <a:ext cx="43513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E48A85-B81E-4E30-8053-7433341BCB0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FA4FAB-6F50-4372-A45E-FFFA6CE1DA49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EA369F-C8A8-4C0A-9436-4E50351700B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8E7AD0-B54E-4FF7-A5A6-F057E3C48DD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B34D89-D2C9-49E5-8DFA-1E0DA8B2648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80253A-E192-4F59-9614-6B54759AB25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B700E-02C5-4486-81FA-79ABE46CAA8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D63D52-B7A4-47A4-9D51-482F563A907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825" y="684213"/>
            <a:ext cx="2212975" cy="5075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9700" cy="5075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BB04A2-E780-4F9F-BA1E-12F99454379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28E6F7-CE38-416F-94DC-BE598653314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995F1E-4937-4DC7-8702-720127C818F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89D84E-799C-4A0D-A280-A8562980691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9FEF14-D0BA-407D-912E-A5FEA5AF8EB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8CE369-66DC-401B-B7ED-0F5F0B1436E7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0996EC-1F06-4B34-AEF4-D29A2897810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B971FF-ECAD-4C36-90BB-EA4E20136B97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0A4CF3-F781-491D-8CF2-7F5DD15EBC4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A76AD6-C6C3-4F06-9B8E-CE8C15ADFBD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1677F7-3D64-4AF7-9B3D-2DB81E861B6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259A3-4B52-4CC9-A5A0-6CFF3C4C6EB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D30F50-71A1-474B-A060-DFBDC6C1BC7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AF586-92FE-4EA8-A6BC-31E2BBBDB0C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6817AD-5A61-406E-96E2-00D235BDF327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FA12BC-9A6F-4B59-A507-F1BC06E1BF5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6085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50" y="1912938"/>
            <a:ext cx="4262438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97207E-3A5F-4FC6-8CAB-344DC7D01D9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8297E8-A015-48AA-9B23-20B4BE016F8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15EE2D-4A51-4E81-AE7A-39275E4101E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9DDBF5-2EEE-4A11-8C64-59AFFD840A5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F4CA2-BA3A-4223-BC0F-5A4AB310C9C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230896-20FC-44F6-BCFD-67C589C89BB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9E602C-7B28-4F1B-A96C-E33E594AC41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F8CD1-3787-4721-BDD8-AD5C25EA72C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481013"/>
            <a:ext cx="2266950" cy="5783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53212" cy="5783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CE71C2-0D5F-4C6F-9C08-228800729FE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981315-F519-49B3-AEF8-B63268FCAEE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1084E7-6636-4D87-B555-DAA65A6DE837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6042B-ABA6-4894-BD3A-D8E6B531355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3387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768475"/>
            <a:ext cx="433387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DDC248-CDCB-45B1-ACE1-19D389DCFE3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03453D-C170-4E0F-BCE0-933AB9B440B9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85EE8-6816-4C78-B660-8BE69C8D132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7FA07D-C3A9-42AB-AE86-D090F2CCC85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DF3900-E688-4C42-BF07-B2FC694BE1F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8A8F38-8286-41BF-A46F-1A26A367A93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D936BB-FC9C-481B-8614-BD1B603D81E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57C84-A823-4FC2-94A5-2AA2DB3E45F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539750"/>
            <a:ext cx="2205037" cy="6300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62713" cy="6300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B094E0-4FDD-4FF3-AA08-8CCD40D24DD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AE9259-33BB-4404-AE0C-E7E8E728A43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1D75C2-96E0-4EBA-8D9D-23C6C36AA19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52B744-88DB-4ADF-BCD3-928E4C54F9AF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9287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057400"/>
            <a:ext cx="446087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5E6B23-F4D6-4AAA-B3F0-2B0B9E8319E7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382940-5E53-4AEA-A1AD-AF952934E40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6943E0-02CC-459F-8C39-90979D13BB7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BD12DD-80D1-4CB3-8705-FFDBD39D4BE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6C40DA-7B04-4A9D-850F-EC556F0EA8E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E4A627-82D8-4233-B630-93754152B4C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454A9C-D438-46CE-92E8-0D090DB3186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E6605-49D1-4DCF-ABDF-EA952C58274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07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07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996455-BC28-4B5F-A917-B60B8E4F151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2D7E7B-E574-41FB-972B-69504EC2596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600481-2F7A-41B9-B6C0-7AA4D7DB743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D7B9FF-417A-4728-B0D3-1DDA6D14DFB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B0824B-2B5F-4F48-B655-330E955CBDC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640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60588"/>
            <a:ext cx="40640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203D9-311A-4CB2-BDCD-6D225301E3D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5F2DBF-DB88-422A-9D74-DEE087D2C71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641DE2-ACB0-483A-9E8B-3C35A8481F2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4E7B2C-8FDA-456C-BC09-0270678E9C9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2939C6-7615-4051-8576-BCA08044AC2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914041-F700-41BD-83CF-7DDB5088584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E5E073-A592-460E-9B17-301DF18137B9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717550"/>
            <a:ext cx="2087563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111875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95EF9-2964-4901-97A0-FED4F180CA8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8F70AC-3F44-46C7-B4AA-C85E1C7C661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5AF05A-AB50-4EDC-9C6F-CBC584183B4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3CB232-43BA-48CE-9AE1-31D0A8888FE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0F19D-DF52-48AF-8C08-C56B0E354A1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40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563" y="1979613"/>
            <a:ext cx="40640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1F85F8-191E-4D55-B401-CE0A5F51086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E9B20D-7087-4766-9414-7FD0A71AE10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05F7B8-44D2-41F5-92C2-C29A7575DCB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BA6F2-B105-479C-86C9-5566405FC6B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0055E-7EC9-473B-8880-0E42830C07B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6E121D-1FF9-4563-81DD-9F41CE10D15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1BC4A-1B46-48D0-B8C5-30140AD3023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6925" y="554038"/>
            <a:ext cx="2212975" cy="5386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91287" cy="5386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A483D4-1013-4CA9-861A-04DE55A5EFD1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4F1D6F-5D1F-4AC4-9987-76C95362274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A1C012-06A1-4A92-91DC-2F17CB7FC1B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8F8038-5B6B-49A2-B371-821F4F29279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678BF-2B43-4826-B76A-4D0B6CDE847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C10E11-C87A-419A-B740-B775243B84B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2E037A-6C1E-483B-80E3-C004C5A412FE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D95F0-A924-4CDD-8440-855EB5F9B45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4EFFC1-BC89-47B7-ADC9-78D3BC0EDF5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6B3AE3-18AD-4DC2-8980-F686200F324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F9D5DB-34CD-4B38-B592-4CC396EE971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AB6CF5-CA49-4A64-ABBF-45023CC0993C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DD053B-860D-4176-ACEB-9F5A3C74DD1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9.png"/><Relationship Id="rId14" Type="http://schemas.openxmlformats.org/officeDocument/2006/relationships/image" Target="Pictures/100000000000032000000258F6AEE96B.png" TargetMode="Externa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0.png"/><Relationship Id="rId14" Type="http://schemas.openxmlformats.org/officeDocument/2006/relationships/image" Target="Pictures/1000000000000320000002589EFEFDEA.png" TargetMode="Externa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1.png"/><Relationship Id="rId14" Type="http://schemas.openxmlformats.org/officeDocument/2006/relationships/image" Target="Pictures/1000000000000320000002581B42268A.png" TargetMode="Externa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2.png"/><Relationship Id="rId14" Type="http://schemas.openxmlformats.org/officeDocument/2006/relationships/image" Target="Pictures/10000000000003200000025871EEE600.png" TargetMode="Externa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Pictures/1000000000000320000002585C39BAEF.png" TargetMode="Externa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Pictures/10000000000003200000025819812F21.png" TargetMode="Externa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png"/><Relationship Id="rId14" Type="http://schemas.openxmlformats.org/officeDocument/2006/relationships/image" Target="Pictures/100000000000032000000258F6B218C8.png" TargetMode="Externa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png"/><Relationship Id="rId14" Type="http://schemas.openxmlformats.org/officeDocument/2006/relationships/image" Target="Pictures/10000000000003200000025830674EDA.png" TargetMode="Externa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5.png"/><Relationship Id="rId14" Type="http://schemas.openxmlformats.org/officeDocument/2006/relationships/image" Target="Pictures/1000000000000320000002582C51995A.png" TargetMode="Externa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6.png"/><Relationship Id="rId14" Type="http://schemas.openxmlformats.org/officeDocument/2006/relationships/image" Target="Pictures/100000000000032000000258D2E4504B.png" TargetMode="Externa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7.png"/><Relationship Id="rId14" Type="http://schemas.openxmlformats.org/officeDocument/2006/relationships/image" Target="Pictures/100000000000032000000258AE45E8AA.png" TargetMode="Externa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8.png"/><Relationship Id="rId14" Type="http://schemas.openxmlformats.org/officeDocument/2006/relationships/image" Target="Pictures/100000000000032000000258B0456710.png" TargetMode="Externa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C0FC17F-50F6-4D18-BB60-9788E81B9E3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4359" y="540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000" y="1913039"/>
            <a:ext cx="8676000" cy="435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47B8B8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47B8B8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47B8B8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7600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52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5536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F0D89D9-3069-440C-A643-F1EFD82BB30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/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36000" y="301320"/>
            <a:ext cx="6155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80000" y="1769040"/>
            <a:ext cx="7775640" cy="38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764000" y="60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203360" y="670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515360" y="670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E77B90B-3D88-40C7-BF6A-26B24AD0296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txStyles>
    <p:titleStyle>
      <a:lvl1pPr marL="0" marR="0" lvl="0" indent="0" algn="r" rtl="0" hangingPunct="0">
        <a:buNone/>
        <a:tabLst/>
        <a:defRPr lang="en-US" sz="4140" b="1" i="1" u="none" strike="noStrike">
          <a:ln>
            <a:noFill/>
          </a:ln>
          <a:solidFill>
            <a:srgbClr val="800000"/>
          </a:solidFill>
          <a:latin typeface="Albany" pitchFamily="18"/>
          <a:ea typeface="Andale Sans UI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13600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15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35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3032D1A-E789-44F7-9129-17E0C1D6C6E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13B06DC-D76C-4C93-A9AA-0BB7861A490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txStyles>
    <p:titleStyle>
      <a:lvl1pPr algn="ctr" rtl="0" hangingPunct="0">
        <a:tabLst/>
        <a:defRPr lang="en-US" sz="4400" b="1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20000" y="68400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000" y="1949040"/>
            <a:ext cx="8855640" cy="38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000" y="6318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0" y="634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0" y="634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9090DFC-458B-4B92-B10F-3E10C26A5D6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1CEE70C-F5F7-426D-B7A6-1151CF086DC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48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48000" y="1913039"/>
            <a:ext cx="8676000" cy="435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808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8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808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11360" y="652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5536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CC567B1-8ACA-43A9-B6E2-F580288A946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82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0000" y="1769040"/>
            <a:ext cx="8820000" cy="507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00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71839" y="6996240"/>
            <a:ext cx="318204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3672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83C0770-8C00-403A-838E-410DAC28603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txStyles>
    <p:titleStyle>
      <a:lvl1pPr algn="ctr" rtl="0" hangingPunct="0">
        <a:tabLst/>
        <a:defRPr lang="en-US" sz="414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057039"/>
            <a:ext cx="9071640" cy="435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9367F66-37F1-484A-9C0A-D911AF8C10B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txStyles>
    <p:titleStyle>
      <a:lvl1pPr algn="ctr" rtl="0" hangingPunct="0">
        <a:tabLst/>
        <a:defRPr lang="en-US" sz="4140" b="1" i="1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28359" y="717840"/>
            <a:ext cx="835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00000" y="2160000"/>
            <a:ext cx="8280000" cy="43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C557365-038F-4EFB-A611-8CD14AD61E6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/>
  <p:txStyles>
    <p:titleStyle>
      <a:lvl1pPr marL="0" marR="0" lvl="0" indent="0" algn="ctr" rtl="0" hangingPunct="0">
        <a:buNone/>
        <a:tabLst/>
        <a:defRPr lang="en-US" sz="414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553320"/>
            <a:ext cx="885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2000" y="1980000"/>
            <a:ext cx="8280000" cy="39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083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005BB23-27AF-4181-AA9F-8983F1B2F5B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txStyles>
    <p:titleStyle>
      <a:lvl1pPr algn="ctr" rtl="0" hangingPunct="0">
        <a:tabLst/>
        <a:defRPr lang="en-US" sz="4140" b="1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76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FC9B464-B9B3-42F8-9689-1F6DE8E772F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/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568519"/>
            <a:ext cx="9071640" cy="43750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Cooperative Learning in a Business Class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By Tina Murphy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tmurphy@fulton58.org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MU’s mascot?</a:t>
            </a:r>
          </a:p>
          <a:p>
            <a:pPr lvl="1"/>
            <a:r>
              <a:rPr lang="en-US" dirty="0" smtClean="0"/>
              <a:t>Truman the Tiger</a:t>
            </a:r>
          </a:p>
          <a:p>
            <a:r>
              <a:rPr lang="en-US" dirty="0" smtClean="0"/>
              <a:t>What are the NFL team located in Missouri?</a:t>
            </a:r>
          </a:p>
          <a:p>
            <a:pPr lvl="1"/>
            <a:r>
              <a:rPr lang="en-US" dirty="0" smtClean="0"/>
              <a:t>St. Louis Rams and Kansas City Chiefs</a:t>
            </a:r>
          </a:p>
          <a:p>
            <a:r>
              <a:rPr lang="en-US" dirty="0" smtClean="0"/>
              <a:t>What are the names of the NASCAR drivers from Missouri?</a:t>
            </a:r>
          </a:p>
          <a:p>
            <a:pPr lvl="1"/>
            <a:r>
              <a:rPr lang="en-US" dirty="0" smtClean="0"/>
              <a:t>Carl Edwards and Jamie McMurray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9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Memory </a:t>
            </a:r>
            <a:r>
              <a:rPr lang="en-US" dirty="0" smtClean="0"/>
              <a:t>Game Activity and Tips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r>
              <a:rPr lang="en-US" dirty="0" smtClean="0"/>
              <a:t>Activity:</a:t>
            </a:r>
          </a:p>
          <a:p>
            <a:pPr marL="432000" lvl="1" indent="0"/>
            <a:r>
              <a:rPr lang="en-US" dirty="0" smtClean="0"/>
              <a:t>Exactly like normal game</a:t>
            </a:r>
          </a:p>
          <a:p>
            <a:pPr marL="0" indent="0"/>
            <a:r>
              <a:rPr lang="en-US" dirty="0" smtClean="0"/>
              <a:t>Tips:</a:t>
            </a:r>
          </a:p>
          <a:p>
            <a:pPr marL="432000" lvl="1" indent="0"/>
            <a:r>
              <a:rPr lang="en-US" dirty="0" smtClean="0"/>
              <a:t>Have group of no more than 4.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Memory Game Prep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Make a PowerPoint Presentation</a:t>
            </a:r>
          </a:p>
          <a:p>
            <a:pPr lvl="0"/>
            <a:r>
              <a:rPr lang="en-US" dirty="0"/>
              <a:t>Put Term on one slide</a:t>
            </a:r>
          </a:p>
          <a:p>
            <a:pPr lvl="0"/>
            <a:r>
              <a:rPr lang="en-US" dirty="0"/>
              <a:t>Put </a:t>
            </a:r>
            <a:r>
              <a:rPr lang="en-US" dirty="0" err="1"/>
              <a:t>Defintion</a:t>
            </a:r>
            <a:r>
              <a:rPr lang="en-US" dirty="0"/>
              <a:t> on another slide</a:t>
            </a:r>
          </a:p>
          <a:p>
            <a:pPr lvl="0"/>
            <a:r>
              <a:rPr lang="en-US" dirty="0"/>
              <a:t>Make a solid colored background</a:t>
            </a:r>
          </a:p>
          <a:p>
            <a:pPr lvl="0"/>
            <a:r>
              <a:rPr lang="en-US" dirty="0"/>
              <a:t>Print 6 on a page</a:t>
            </a:r>
          </a:p>
          <a:p>
            <a:pPr lvl="0"/>
            <a:r>
              <a:rPr lang="en-US" dirty="0"/>
              <a:t>Print on card stock</a:t>
            </a:r>
          </a:p>
          <a:p>
            <a:pPr lvl="0"/>
            <a:r>
              <a:rPr lang="en-US" dirty="0"/>
              <a:t>Print each set of cards with a different colored background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Post-it Activity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63064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Give each student a post-it note</a:t>
            </a:r>
          </a:p>
          <a:p>
            <a:pPr lvl="0"/>
            <a:r>
              <a:rPr lang="en-US"/>
              <a:t>Have them tear the Post-it into 4 pieces</a:t>
            </a:r>
          </a:p>
          <a:p>
            <a:pPr lvl="1" rtl="0" hangingPunct="0">
              <a:buSzPct val="45000"/>
              <a:buChar char="●"/>
            </a:pPr>
            <a:r>
              <a:rPr lang="en-US"/>
              <a:t>Each piece needs sticky stuff on it</a:t>
            </a:r>
          </a:p>
          <a:p>
            <a:pPr lvl="0"/>
            <a:r>
              <a:rPr lang="en-US"/>
              <a:t>Have students write 1 number on each post-it piece</a:t>
            </a:r>
          </a:p>
          <a:p>
            <a:pPr lvl="1" rtl="0" hangingPunct="0">
              <a:buSzPct val="45000"/>
              <a:buChar char="●"/>
            </a:pPr>
            <a:r>
              <a:rPr lang="en-US"/>
              <a:t>Tell them the range</a:t>
            </a:r>
          </a:p>
          <a:p>
            <a:pPr lvl="1" rtl="0" hangingPunct="0">
              <a:buSzPct val="45000"/>
              <a:buChar char="●"/>
            </a:pPr>
            <a:r>
              <a:rPr lang="en-US"/>
              <a:t>Depends on how many questions you have</a:t>
            </a:r>
          </a:p>
          <a:p>
            <a:pPr lvl="1" rtl="0" hangingPunct="0">
              <a:buSzPct val="45000"/>
              <a:buChar char="●"/>
            </a:pPr>
            <a:r>
              <a:rPr lang="en-US"/>
              <a:t>Make sure to say you can include #1 and the last #</a:t>
            </a:r>
          </a:p>
          <a:p>
            <a:pPr lvl="1" rtl="0" hangingPunct="0">
              <a:buSzPct val="45000"/>
              <a:buChar char="●"/>
            </a:pPr>
            <a:r>
              <a:rPr lang="en-US"/>
              <a:t>If you have 12 questions, say you may pick between 1 and 12 including the #1 and 12.  </a:t>
            </a:r>
          </a:p>
          <a:p>
            <a:pPr lvl="0"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Post-it Prep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Make a table in Word with the amount of questions you want to review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Print and glue index card or print on construction paper</a:t>
            </a:r>
          </a:p>
          <a:p>
            <a:pPr lvl="0"/>
            <a:r>
              <a:rPr lang="en-US"/>
              <a:t>Laminate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66370"/>
              </p:ext>
            </p:extLst>
          </p:nvPr>
        </p:nvGraphicFramePr>
        <p:xfrm>
          <a:off x="1077912" y="3170237"/>
          <a:ext cx="67204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/>
                <a:gridCol w="3360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Question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Post-it Activity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8978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800" dirty="0"/>
              <a:t>Have students put the post-it's on the edge of a  book, planner, or plate with the numbers facing them</a:t>
            </a:r>
          </a:p>
          <a:p>
            <a:pPr lvl="0"/>
            <a:r>
              <a:rPr lang="en-US" sz="2800" dirty="0"/>
              <a:t>Give each student a card</a:t>
            </a:r>
          </a:p>
          <a:p>
            <a:pPr lvl="0"/>
            <a:r>
              <a:rPr lang="en-US" sz="2800" dirty="0"/>
              <a:t>Find a partner</a:t>
            </a:r>
          </a:p>
          <a:p>
            <a:pPr lvl="0"/>
            <a:r>
              <a:rPr lang="en-US" sz="2800" dirty="0"/>
              <a:t>Partner A holds up their book and Partner B picks a post-it off of it.</a:t>
            </a:r>
          </a:p>
          <a:p>
            <a:pPr lvl="0"/>
            <a:r>
              <a:rPr lang="en-US" sz="2800" dirty="0"/>
              <a:t>Partner B reads the number out loud and puts the post-it on their book</a:t>
            </a:r>
          </a:p>
          <a:p>
            <a:pPr lvl="0"/>
            <a:r>
              <a:rPr lang="en-US" sz="2800" dirty="0"/>
              <a:t>Partner A read the corresponding question to the number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Post-it Activity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Partner B answer the question out loud</a:t>
            </a:r>
          </a:p>
          <a:p>
            <a:pPr lvl="0"/>
            <a:r>
              <a:rPr lang="en-US"/>
              <a:t>Repeat process for Partner A</a:t>
            </a:r>
          </a:p>
          <a:p>
            <a:pPr lvl="0"/>
            <a:r>
              <a:rPr lang="en-US"/>
              <a:t>Students give knuckles</a:t>
            </a:r>
          </a:p>
          <a:p>
            <a:pPr lvl="0"/>
            <a:r>
              <a:rPr lang="en-US"/>
              <a:t>Put hand in air and find a new partner</a:t>
            </a:r>
          </a:p>
          <a:p>
            <a:pPr lvl="0"/>
            <a:r>
              <a:rPr lang="en-US"/>
              <a:t>Give each other a Hi-5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dur="50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dur="50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dur="50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dur="50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Post-it Tips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If information is new (before the activity)</a:t>
            </a:r>
          </a:p>
          <a:p>
            <a:pPr lvl="1" rtl="0" hangingPunct="0">
              <a:buSzPct val="45000"/>
              <a:buChar char="●"/>
            </a:pPr>
            <a:r>
              <a:rPr lang="en-US"/>
              <a:t>Have students write out the answers to the questions</a:t>
            </a:r>
          </a:p>
          <a:p>
            <a:pPr lvl="1" rtl="0" hangingPunct="0">
              <a:buSzPct val="45000"/>
              <a:buChar char="●"/>
            </a:pPr>
            <a:r>
              <a:rPr lang="en-US"/>
              <a:t>Turn to a partner and share the answers</a:t>
            </a:r>
          </a:p>
          <a:p>
            <a:pPr lvl="0"/>
            <a:r>
              <a:rPr lang="en-US"/>
              <a:t>Need a big area to spread out</a:t>
            </a:r>
          </a:p>
          <a:p>
            <a:pPr lvl="0"/>
            <a:r>
              <a:rPr lang="en-US"/>
              <a:t>Use sandwich bags to organize the information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Snowball Fight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Process: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Write question/problem on a piece of paper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Make a snowball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Have a snowball fight for 1 min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Answer the questions</a:t>
            </a:r>
          </a:p>
          <a:p>
            <a:pPr lvl="0"/>
            <a:r>
              <a:rPr lang="en-US" dirty="0"/>
              <a:t>Tips: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Do this in a hallway</a:t>
            </a:r>
          </a:p>
          <a:p>
            <a:pPr lvl="2" rtl="0" hangingPunct="0">
              <a:buSzPct val="75000"/>
              <a:buChar char="–"/>
            </a:pPr>
            <a:r>
              <a:rPr lang="en-US" dirty="0"/>
              <a:t>You will lose some with bags and desks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Remind the students to be nice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Gallery Walk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A great way to show off work</a:t>
            </a:r>
          </a:p>
          <a:p>
            <a:pPr lvl="0"/>
            <a:r>
              <a:rPr lang="en-US"/>
              <a:t>Have students place their work/information on the wall for others to see</a:t>
            </a:r>
          </a:p>
          <a:p>
            <a:pPr lvl="0"/>
            <a:r>
              <a:rPr lang="en-US"/>
              <a:t>Can be used with analyzing different options</a:t>
            </a:r>
          </a:p>
          <a:p>
            <a:pPr lvl="0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Cooperative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Teacher’s Academy</a:t>
            </a:r>
          </a:p>
          <a:p>
            <a:r>
              <a:rPr lang="en-US" dirty="0" smtClean="0"/>
              <a:t>Cooperative learning vs. Group Work</a:t>
            </a:r>
          </a:p>
          <a:p>
            <a:pPr lvl="1"/>
            <a:r>
              <a:rPr lang="en-US" dirty="0" smtClean="0"/>
              <a:t>Group Work: One person might do everything</a:t>
            </a:r>
          </a:p>
          <a:p>
            <a:pPr lvl="1"/>
            <a:r>
              <a:rPr lang="en-US" dirty="0" smtClean="0"/>
              <a:t>Cooperative learning: Everyone is involved</a:t>
            </a:r>
          </a:p>
        </p:txBody>
      </p:sp>
    </p:spTree>
    <p:extLst>
      <p:ext uri="{BB962C8B-B14F-4D97-AF65-F5344CB8AC3E}">
        <p14:creationId xmlns:p14="http://schemas.microsoft.com/office/powerpoint/2010/main" val="161368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Rock-Paper-Scissor Process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2473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Have students get a partner</a:t>
            </a:r>
          </a:p>
          <a:p>
            <a:pPr lvl="0"/>
            <a:r>
              <a:rPr lang="en-US" dirty="0"/>
              <a:t>Tell the partners to establish R-P-S Rules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Some kids do R-P-S and show move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Others do R-P-S Shoot and show move</a:t>
            </a:r>
          </a:p>
          <a:p>
            <a:pPr lvl="0"/>
            <a:r>
              <a:rPr lang="en-US" dirty="0"/>
              <a:t>Tell them who has to answer the question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Winner or Loser</a:t>
            </a:r>
          </a:p>
          <a:p>
            <a:pPr lvl="0"/>
            <a:r>
              <a:rPr lang="en-US" dirty="0"/>
              <a:t>Read question</a:t>
            </a:r>
          </a:p>
          <a:p>
            <a:pPr lvl="0"/>
            <a:r>
              <a:rPr lang="en-US" dirty="0"/>
              <a:t>Have students think about it</a:t>
            </a:r>
          </a:p>
          <a:p>
            <a:pPr lvl="0"/>
            <a:r>
              <a:rPr lang="en-US" dirty="0"/>
              <a:t>Then you say “go” and they play R-P-S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President of the US?</a:t>
            </a:r>
          </a:p>
          <a:p>
            <a:pPr lvl="1"/>
            <a:r>
              <a:rPr lang="en-US" dirty="0" smtClean="0"/>
              <a:t>Obama</a:t>
            </a:r>
          </a:p>
          <a:p>
            <a:r>
              <a:rPr lang="en-US" dirty="0" smtClean="0"/>
              <a:t>Who is the Governor of Missouri?</a:t>
            </a:r>
          </a:p>
          <a:p>
            <a:pPr lvl="1"/>
            <a:r>
              <a:rPr lang="en-US" dirty="0" smtClean="0"/>
              <a:t>Jay Nixon</a:t>
            </a:r>
          </a:p>
          <a:p>
            <a:r>
              <a:rPr lang="en-US" dirty="0" smtClean="0"/>
              <a:t>Who is the President of MBEA?</a:t>
            </a:r>
          </a:p>
          <a:p>
            <a:pPr lvl="1"/>
            <a:r>
              <a:rPr lang="en-US" dirty="0" smtClean="0"/>
              <a:t>Gina McLachlan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22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0662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2615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Rock-Paper-Scissor Tips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Great if you want a quick review</a:t>
            </a:r>
          </a:p>
          <a:p>
            <a:pPr lvl="0"/>
            <a:r>
              <a:rPr lang="en-US" dirty="0"/>
              <a:t>Do write key words on the board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Kids will get very involved in playing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Sometimes I have them play R-P-S, then pick W or L, and then read a question</a:t>
            </a:r>
          </a:p>
          <a:p>
            <a:pPr lvl="0"/>
            <a:r>
              <a:rPr lang="en-US" dirty="0"/>
              <a:t>This can be done after one of the other activities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Polleverywhere.com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An Internet site that allows you to ask/ “poll” your students over your content</a:t>
            </a:r>
          </a:p>
          <a:p>
            <a:pPr lvl="0"/>
            <a:r>
              <a:rPr lang="en-US"/>
              <a:t>They text in their responses or use the internet on the computer</a:t>
            </a:r>
          </a:p>
          <a:p>
            <a:pPr lvl="0"/>
            <a:r>
              <a:rPr lang="en-US"/>
              <a:t>It is FREE to use</a:t>
            </a:r>
          </a:p>
          <a:p>
            <a:pPr lvl="0"/>
            <a:r>
              <a:rPr lang="en-US"/>
              <a:t>Can upgrade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558720"/>
            <a:ext cx="9601200" cy="60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Polleverywhere.com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312" y="1341437"/>
            <a:ext cx="9296400" cy="597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Question Options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200" y="1371599"/>
            <a:ext cx="9372600" cy="559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Open Ended Questions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14400" y="1371599"/>
            <a:ext cx="8126280" cy="579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Mints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Help with sleepiness</a:t>
            </a:r>
          </a:p>
          <a:p>
            <a:pPr lvl="0"/>
            <a:r>
              <a:rPr lang="en-US" dirty="0"/>
              <a:t>Tips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Buy them at the Dollar Store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Last about a week when we were on block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Offer as bonus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Monitor how many students take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Type in Answers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200" y="1371599"/>
            <a:ext cx="9144000" cy="60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Responses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5799" y="1371599"/>
            <a:ext cx="8458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Multiple Choice Questions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31920" y="1291680"/>
            <a:ext cx="9040680" cy="602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Question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9840" y="1437119"/>
            <a:ext cx="9040680" cy="599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Answers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10320" y="1600200"/>
            <a:ext cx="9290880" cy="579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Responses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9119" y="1828800"/>
            <a:ext cx="8354879" cy="510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Pollev.com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On MC, I tell them when to submit their answers.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This way everyone has time to think of an answer</a:t>
            </a:r>
          </a:p>
          <a:p>
            <a:pPr lvl="1" rtl="0" hangingPunct="0">
              <a:buSzPct val="45000"/>
              <a:buChar char="●"/>
            </a:pPr>
            <a:r>
              <a:rPr lang="en-US" dirty="0"/>
              <a:t>Unfortunately, it doesn't always 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19"/>
            <a:ext cx="9071640" cy="3554717"/>
          </a:xfrm>
        </p:spPr>
        <p:txBody>
          <a:bodyPr/>
          <a:lstStyle/>
          <a:p>
            <a:pPr>
              <a:buNone/>
            </a:pPr>
            <a:r>
              <a:rPr lang="en-US" sz="9600" dirty="0" smtClean="0"/>
              <a:t>Any Questions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4910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Find Someone Who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38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400" dirty="0"/>
              <a:t>Activity:</a:t>
            </a:r>
          </a:p>
          <a:p>
            <a:pPr lvl="1" rtl="0" hangingPunct="0">
              <a:buSzPct val="45000"/>
              <a:buChar char="●"/>
            </a:pPr>
            <a:r>
              <a:rPr lang="en-US" sz="2400" dirty="0"/>
              <a:t>Have students put an answer in a box of someone else's paper.</a:t>
            </a:r>
          </a:p>
          <a:p>
            <a:pPr lvl="1" rtl="0" hangingPunct="0">
              <a:buSzPct val="45000"/>
              <a:buChar char="●"/>
            </a:pPr>
            <a:r>
              <a:rPr lang="en-US" sz="2400" dirty="0"/>
              <a:t>One answer per </a:t>
            </a:r>
            <a:r>
              <a:rPr lang="en-US" sz="2400" dirty="0" smtClean="0"/>
              <a:t>paper</a:t>
            </a:r>
          </a:p>
          <a:p>
            <a:pPr lvl="0"/>
            <a:r>
              <a:rPr lang="en-US" sz="2400" dirty="0" smtClean="0"/>
              <a:t>Prep</a:t>
            </a:r>
            <a:r>
              <a:rPr lang="en-US" sz="2400" dirty="0"/>
              <a:t>:</a:t>
            </a:r>
          </a:p>
          <a:p>
            <a:pPr lvl="1" rtl="0" hangingPunct="0">
              <a:buSzPct val="45000"/>
              <a:buChar char="●"/>
            </a:pPr>
            <a:r>
              <a:rPr lang="en-US" sz="2400" dirty="0"/>
              <a:t>Make a Bingo Card with questions in each box</a:t>
            </a:r>
          </a:p>
          <a:p>
            <a:pPr lvl="0"/>
            <a:r>
              <a:rPr lang="en-US" sz="2400" dirty="0" smtClean="0"/>
              <a:t>Tips</a:t>
            </a:r>
            <a:r>
              <a:rPr lang="en-US" sz="2400" dirty="0"/>
              <a:t>:</a:t>
            </a:r>
          </a:p>
          <a:p>
            <a:pPr lvl="1" rtl="0" hangingPunct="0">
              <a:buSzPct val="45000"/>
              <a:buChar char="●"/>
            </a:pPr>
            <a:r>
              <a:rPr lang="en-US" sz="2400" dirty="0"/>
              <a:t>Great as a review</a:t>
            </a:r>
          </a:p>
          <a:p>
            <a:pPr lvl="1" rtl="0" hangingPunct="0">
              <a:buSzPct val="45000"/>
              <a:buChar char="●"/>
            </a:pPr>
            <a:r>
              <a:rPr lang="en-US" sz="2400" dirty="0"/>
              <a:t>All students can do it.  Absent student doesn't have to answer a question the first round.  They can write the answer that was written on their paper</a:t>
            </a:r>
          </a:p>
          <a:p>
            <a:pPr lvl="1" rtl="0" hangingPunct="0">
              <a:buSzPct val="45000"/>
              <a:buChar char="●"/>
            </a:pPr>
            <a:r>
              <a:rPr lang="en-US" sz="2400" dirty="0"/>
              <a:t>Very Easy, but don't use too much.  Kids get bored of 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Quiz, Quiz, Trade Activity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You need to model process</a:t>
            </a:r>
          </a:p>
          <a:p>
            <a:pPr lvl="0"/>
            <a:r>
              <a:rPr lang="en-US" dirty="0"/>
              <a:t>Give each student a card</a:t>
            </a:r>
          </a:p>
          <a:p>
            <a:pPr lvl="0"/>
            <a:r>
              <a:rPr lang="en-US" dirty="0"/>
              <a:t>Have the students put the </a:t>
            </a:r>
            <a:r>
              <a:rPr lang="en-US" dirty="0" err="1" smtClean="0"/>
              <a:t>Defintion</a:t>
            </a:r>
            <a:r>
              <a:rPr lang="en-US" dirty="0" smtClean="0"/>
              <a:t>/Answer </a:t>
            </a:r>
            <a:r>
              <a:rPr lang="en-US" dirty="0"/>
              <a:t>side towards them (Say line or blank side)</a:t>
            </a:r>
          </a:p>
          <a:p>
            <a:pPr lvl="0"/>
            <a:r>
              <a:rPr lang="en-US" dirty="0"/>
              <a:t>Find a partner</a:t>
            </a:r>
          </a:p>
          <a:p>
            <a:pPr lvl="0"/>
            <a:r>
              <a:rPr lang="en-US" dirty="0"/>
              <a:t>Students quiz each other</a:t>
            </a:r>
          </a:p>
          <a:p>
            <a:pPr lvl="0"/>
            <a:r>
              <a:rPr lang="en-US" dirty="0"/>
              <a:t>Trade cards</a:t>
            </a:r>
          </a:p>
          <a:p>
            <a:pPr lvl="0"/>
            <a:r>
              <a:rPr lang="en-US" dirty="0"/>
              <a:t>Give each other knuckles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Quiz, Quiz, Trade Activity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Put hand in the air and find a new parter</a:t>
            </a:r>
          </a:p>
          <a:p>
            <a:pPr lvl="0"/>
            <a:r>
              <a:rPr lang="en-US"/>
              <a:t>Give new partner a Hi-Five</a:t>
            </a:r>
          </a:p>
          <a:p>
            <a:pPr lvl="0"/>
            <a:r>
              <a:rPr lang="en-US"/>
              <a:t>Repeat Process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You as teacher just sit back and relax!!!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Quiz, Quiz, Trade Prep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Make a Powerpoint</a:t>
            </a:r>
          </a:p>
          <a:p>
            <a:pPr lvl="0"/>
            <a:r>
              <a:rPr lang="en-US"/>
              <a:t>Question/Word on one slide and put Definition/Answer on another slide</a:t>
            </a:r>
          </a:p>
          <a:p>
            <a:pPr lvl="0"/>
            <a:r>
              <a:rPr lang="en-US"/>
              <a:t>Print 6 slides/page</a:t>
            </a:r>
          </a:p>
          <a:p>
            <a:pPr lvl="0"/>
            <a:r>
              <a:rPr lang="en-US"/>
              <a:t>Glue all Q/W's on the same side of index card (lined or blank)</a:t>
            </a:r>
          </a:p>
          <a:p>
            <a:pPr lvl="0"/>
            <a:r>
              <a:rPr lang="en-US"/>
              <a:t>Get Laminated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Quiz, Quiz Trade Tips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Need one set for the class</a:t>
            </a:r>
          </a:p>
          <a:p>
            <a:pPr lvl="0"/>
            <a:r>
              <a:rPr lang="en-US"/>
              <a:t>Need enough cards for students</a:t>
            </a:r>
          </a:p>
          <a:p>
            <a:pPr lvl="0"/>
            <a:r>
              <a:rPr lang="en-US"/>
              <a:t>If not enough Q/W's, repeat the some important  ones</a:t>
            </a:r>
          </a:p>
          <a:p>
            <a:pPr lvl="0"/>
            <a:r>
              <a:rPr lang="en-US"/>
              <a:t>Be in a big area to spread out</a:t>
            </a:r>
          </a:p>
          <a:p>
            <a:pPr lvl="0"/>
            <a:r>
              <a:rPr lang="en-US"/>
              <a:t>Buy sandwich bags and mark the bag with the topic of cards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Plates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4633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600" dirty="0"/>
              <a:t>Activity:</a:t>
            </a:r>
          </a:p>
          <a:p>
            <a:pPr lvl="1" rtl="0" hangingPunct="0">
              <a:buSzPct val="45000"/>
              <a:buChar char="●"/>
            </a:pPr>
            <a:r>
              <a:rPr lang="en-US" sz="2600" dirty="0"/>
              <a:t>Have students answer questions on the plates</a:t>
            </a:r>
          </a:p>
          <a:p>
            <a:pPr lvl="1" rtl="0" hangingPunct="0">
              <a:buSzPct val="45000"/>
              <a:buChar char="●"/>
            </a:pPr>
            <a:r>
              <a:rPr lang="en-US" sz="2600" dirty="0"/>
              <a:t>Have students wait until you ask them to show their plates</a:t>
            </a:r>
          </a:p>
          <a:p>
            <a:pPr lvl="0"/>
            <a:r>
              <a:rPr lang="en-US" sz="2600" dirty="0"/>
              <a:t>Tips:</a:t>
            </a:r>
          </a:p>
          <a:p>
            <a:pPr lvl="1" rtl="0" hangingPunct="0">
              <a:buSzPct val="45000"/>
              <a:buChar char="●"/>
            </a:pPr>
            <a:r>
              <a:rPr lang="en-US" sz="2600" dirty="0"/>
              <a:t>Buy colored plastic plates</a:t>
            </a:r>
          </a:p>
          <a:p>
            <a:pPr lvl="1" rtl="0" hangingPunct="0">
              <a:buSzPct val="45000"/>
              <a:buChar char="●"/>
            </a:pPr>
            <a:r>
              <a:rPr lang="en-US" sz="2600" dirty="0"/>
              <a:t>Buy wash clothes</a:t>
            </a:r>
          </a:p>
          <a:p>
            <a:pPr lvl="1" rtl="0" hangingPunct="0">
              <a:buSzPct val="45000"/>
              <a:buChar char="●"/>
            </a:pPr>
            <a:r>
              <a:rPr lang="en-US" sz="2600" dirty="0"/>
              <a:t>Need lots of dry erase markers (keep in a shoe box)</a:t>
            </a:r>
          </a:p>
          <a:p>
            <a:pPr lvl="0"/>
            <a:r>
              <a:rPr lang="en-US" sz="2600" dirty="0"/>
              <a:t>Other Uses:</a:t>
            </a:r>
          </a:p>
          <a:p>
            <a:pPr lvl="1" rtl="0" hangingPunct="0">
              <a:buSzPct val="45000"/>
              <a:buChar char="●"/>
            </a:pPr>
            <a:r>
              <a:rPr lang="en-US" sz="2600" dirty="0"/>
              <a:t>Partner up with someone of same/different color</a:t>
            </a:r>
          </a:p>
          <a:p>
            <a:pPr lvl="1" rtl="0" hangingPunct="0">
              <a:buSzPct val="45000"/>
              <a:buChar char="●"/>
            </a:pPr>
            <a:r>
              <a:rPr lang="en-US" sz="2600" dirty="0"/>
              <a:t>Compare/Contrast: need 3 plates/pair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yt-num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yt-reded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yt-roundedr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yt-techpo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blackan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luelinesg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-charg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r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greengradli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ey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yt-movwa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yt-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1086</Words>
  <Application>Microsoft Macintosh PowerPoint</Application>
  <PresentationFormat>Custom</PresentationFormat>
  <Paragraphs>175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Default</vt:lpstr>
      <vt:lpstr>lyt-blackandwhite</vt:lpstr>
      <vt:lpstr>lyt-bluelinesgrad</vt:lpstr>
      <vt:lpstr>lyt-charglow</vt:lpstr>
      <vt:lpstr>forest</vt:lpstr>
      <vt:lpstr>lyt-greengradlines</vt:lpstr>
      <vt:lpstr>keyboard</vt:lpstr>
      <vt:lpstr>lyt-movwaves</vt:lpstr>
      <vt:lpstr>lyt-book</vt:lpstr>
      <vt:lpstr>lyt-numdark</vt:lpstr>
      <vt:lpstr>lyt-rededges</vt:lpstr>
      <vt:lpstr>lyt-roundedrect</vt:lpstr>
      <vt:lpstr>lyt-techpoly</vt:lpstr>
      <vt:lpstr>Cooperative Learning in a Business Class  By Tina Murphy   tmurphy@fulton58.org</vt:lpstr>
      <vt:lpstr>Cooperative learning</vt:lpstr>
      <vt:lpstr>Mints</vt:lpstr>
      <vt:lpstr>Find Someone Who</vt:lpstr>
      <vt:lpstr>Quiz, Quiz, Trade Activity</vt:lpstr>
      <vt:lpstr>Quiz, Quiz, Trade Activity</vt:lpstr>
      <vt:lpstr>Quiz, Quiz, Trade Prep</vt:lpstr>
      <vt:lpstr>Quiz, Quiz Trade Tips</vt:lpstr>
      <vt:lpstr>Plates</vt:lpstr>
      <vt:lpstr>Questions</vt:lpstr>
      <vt:lpstr>Memory Game Activity and Tips</vt:lpstr>
      <vt:lpstr>Memory Game Prep</vt:lpstr>
      <vt:lpstr>Post-it Activity</vt:lpstr>
      <vt:lpstr>Post-it Prep</vt:lpstr>
      <vt:lpstr>Post-it Activity</vt:lpstr>
      <vt:lpstr>Post-it Activity</vt:lpstr>
      <vt:lpstr>Post-it Tips</vt:lpstr>
      <vt:lpstr>Snowball Fight</vt:lpstr>
      <vt:lpstr>Gallery Walk</vt:lpstr>
      <vt:lpstr>Rock-Paper-Scissor Process</vt:lpstr>
      <vt:lpstr>Questions</vt:lpstr>
      <vt:lpstr>PowerPoint Presentation</vt:lpstr>
      <vt:lpstr>PowerPoint Presentation</vt:lpstr>
      <vt:lpstr>Rock-Paper-Scissor Tips</vt:lpstr>
      <vt:lpstr>Polleverywhere.com</vt:lpstr>
      <vt:lpstr>PowerPoint Presentation</vt:lpstr>
      <vt:lpstr>Polleverywhere.com</vt:lpstr>
      <vt:lpstr>Question Options</vt:lpstr>
      <vt:lpstr>Open Ended Questions</vt:lpstr>
      <vt:lpstr>Type in Answers</vt:lpstr>
      <vt:lpstr>Responses</vt:lpstr>
      <vt:lpstr>Multiple Choice Questions</vt:lpstr>
      <vt:lpstr>Question</vt:lpstr>
      <vt:lpstr>Answers</vt:lpstr>
      <vt:lpstr>Responses</vt:lpstr>
      <vt:lpstr>Pollev.com</vt:lpstr>
      <vt:lpstr>Any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Learning in a Business Class  By Tina Murphy   tmurphy@fulton58.org</dc:title>
  <cp:lastModifiedBy>Tina Murphy</cp:lastModifiedBy>
  <cp:revision>26</cp:revision>
  <dcterms:created xsi:type="dcterms:W3CDTF">2012-07-15T19:27:17Z</dcterms:created>
  <dcterms:modified xsi:type="dcterms:W3CDTF">2012-07-25T21:35:02Z</dcterms:modified>
</cp:coreProperties>
</file>